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61" r:id="rId4"/>
    <p:sldId id="264" r:id="rId5"/>
    <p:sldId id="265" r:id="rId6"/>
    <p:sldId id="266" r:id="rId7"/>
    <p:sldId id="267" r:id="rId8"/>
    <p:sldId id="268" r:id="rId9"/>
    <p:sldId id="277" r:id="rId10"/>
    <p:sldId id="262" r:id="rId11"/>
    <p:sldId id="276" r:id="rId12"/>
    <p:sldId id="269" r:id="rId13"/>
    <p:sldId id="271" r:id="rId14"/>
    <p:sldId id="289" r:id="rId15"/>
    <p:sldId id="290" r:id="rId16"/>
    <p:sldId id="291" r:id="rId17"/>
    <p:sldId id="292" r:id="rId18"/>
    <p:sldId id="286" r:id="rId19"/>
    <p:sldId id="287" r:id="rId20"/>
    <p:sldId id="288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0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2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6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3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2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7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39B4-30A3-436E-ACC0-BB37939C2D4E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CD73-E796-4542-8890-23D8C9BC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zk.ru/" TargetMode="External"/><Relationship Id="rId2" Type="http://schemas.openxmlformats.org/officeDocument/2006/relationships/hyperlink" Target="http://www.maik.ru/ru/journal/isze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elibrary.ru/contents.asp?titleid=78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795" y="3106090"/>
            <a:ext cx="5552186" cy="13805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редактор, член Президиума РАН, руководитель СОФАГ ОНЗ РАН, </a:t>
            </a:r>
            <a:b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БОНДУР В.Г.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395" y="5095765"/>
            <a:ext cx="548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Учредителем журнала "Исследование Земли из космоса" является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 РАН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издается с 1980 г. </a:t>
            </a:r>
          </a:p>
          <a:p>
            <a:endParaRPr lang="en-GB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2" y="148655"/>
            <a:ext cx="9334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602" y="899412"/>
            <a:ext cx="539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Президиум Российской академии наук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36" y="4201408"/>
            <a:ext cx="1617946" cy="22543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2" descr="original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54" y="75314"/>
            <a:ext cx="2447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4395" y="1877909"/>
            <a:ext cx="7766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Президиума РАН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«Исследование Земли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космоса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455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766" y="380201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ЖУРНАЛА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821" y="1426373"/>
            <a:ext cx="851835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«Исследование Земли из космоса», занимает </a:t>
            </a:r>
            <a:endParaRPr lang="ru-RU" sz="2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в рейтинге «SCIENCE INDEX» по тематике «Космические исследования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в рейтинге «SCIENCE INDEX» - 97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Двухлетний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импакт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-фактор - 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3.009.</a:t>
            </a: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цитирований 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10 413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Десятилетний </a:t>
            </a:r>
            <a:r>
              <a:rPr lang="ru-RU" sz="2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Хирша-17.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«Исследование Земли из космоса», издавался на английском языке с 1982 по 1995 гг. под названием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Soviet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Journal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оf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Harwood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 по 2001 гг. под названием «Earth Observation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Breach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269875" algn="just">
              <a:lnSpc>
                <a:spcPts val="24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г. избранные статьи журнала «Исследование Земли из космоса» публикуются в журнале «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Izvestiya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Oceanic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Pleiades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0"/>
            <a:ext cx="702204" cy="8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9" y="66698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1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8380" t="46677" r="32015" b="23437"/>
          <a:stretch/>
        </p:blipFill>
        <p:spPr bwMode="auto">
          <a:xfrm>
            <a:off x="700645" y="1401712"/>
            <a:ext cx="7897090" cy="498127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0771" y="317634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ПУБЛИКАЦИЙ ПО ТЕМАТИКЕ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3" y="360951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ЖУРНАЛА 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62" y="895150"/>
            <a:ext cx="835472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Рукописи, полученные редакцией, рецензируются одним-двумя рецензентами — специалистами высокой квалификации в соответствующей научной сфере, с учетом новизны и актуальности представляемых научных результатов, хорошего научного языка, правильной подачи материала. </a:t>
            </a:r>
          </a:p>
          <a:p>
            <a:pPr indent="269875"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они тщательно обсуждаются на заседаниях редколлегии журнала ее членами. Если возникает необходимость, статьи дорабатываются авторами по замечаниям рецензентов и редколлегии, а затем заново обсуждаются.</a:t>
            </a:r>
          </a:p>
          <a:p>
            <a:pPr indent="269875"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статья, опубликованная в журнале «Исследование Земли из космоса», отражается на сайте Российской научной электронной библиотеки - http://www.e-library.ru в виде детальной квалификационной информации, а также имеет международный ссылочный индекс в формате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PPI. </a:t>
            </a:r>
          </a:p>
          <a:p>
            <a:pPr indent="269875"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авторы опубликованных статей в журнале имеют на этом сайте свой собственный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профайл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котором отражается общее количество публикаций автора, среднее число цитирований, информация по тематике публикаций автора по рубрикатору и по ключевым словам, а также ряд других квалификационных параметров.</a:t>
            </a:r>
          </a:p>
          <a:p>
            <a:pPr indent="269875"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выходит 6 раз в год.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«Исследование Земли из космоса» (Международный стандартный номер сериального издания ISSN 0205-9614) включен в Перечень рецензируемых научных изданий ВАК (№ 638), индексируется в международной базе данных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 российской системе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РИНЦ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" y="23530"/>
            <a:ext cx="791475" cy="7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0"/>
            <a:ext cx="702204" cy="8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0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767" y="1023990"/>
            <a:ext cx="7950467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ts val="21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отличиями журнала «Исследование Земли из космоса» от зарубежных «аналогов» является следующее: 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журнале рассматриваются физические основы комплексного многоволнового дистанционного зондирования, включая оптический, ИК и микроволновый диапазоны зондирования; 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публикация новых результатов, полученных при дистанционном зондировании океана, атмосферы, литосферы и при климатических исследованиях, а также результаты разработки принципиально новой аэрокосмической аппаратуры; </a:t>
            </a:r>
          </a:p>
          <a:p>
            <a:pPr algn="just">
              <a:lnSpc>
                <a:spcPts val="2100"/>
              </a:lnSpc>
              <a:spcAft>
                <a:spcPts val="600"/>
              </a:spcAft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журнале публикуются обзоры современного состояния в различных областях, связанных с дистанционным зондированием Земли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дистанционного зондирования,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тематические выпуски по актуальным вопросам космических исследований Земли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>
              <a:lnSpc>
                <a:spcPts val="21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хорошо известен у нас в стране и за рубежом. Помимо Российской Федерации и стран бывшего СССР, он распространяется (в русскоязычном варианте) в США, Германии, Великобритании, Польше, Болгарии, Венгрии, Норвегии.</a:t>
            </a:r>
          </a:p>
          <a:p>
            <a:pPr marL="285750" indent="-285750" algn="just">
              <a:lnSpc>
                <a:spcPts val="2100"/>
              </a:lnSpc>
              <a:spcAft>
                <a:spcPts val="600"/>
              </a:spcAft>
              <a:buFontTx/>
              <a:buChar char="-"/>
            </a:pP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649" y="341798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ЖУРНАЛА 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18" y="0"/>
            <a:ext cx="753237" cy="9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1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75385" y="2008507"/>
          <a:ext cx="8624235" cy="4972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571"/>
                <a:gridCol w="6531664"/>
              </a:tblGrid>
              <a:tr h="599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БОНДУР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Валерий Григорьевич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редактор, академик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доктор технических наук, профессор, член Президиума РАН, директор НИИ «АЭРОКОСМОС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7218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САВИНЫХ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 Петрович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заместитель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главного редактора,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член-корреспондент РАН, доктор технических наук,  профессор, Президент Московского государственного университета геодезии 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картографии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5390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ШАРКОВ Евгений Александрович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заместитель главного редактора,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физико-математических наук, профессор, заведующий отделом Института космических исследований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МОРДВИНЦЕВ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 Николаевич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кандидат биологических наук, заведующий лабораторией Института проблем экологии и эволюции им. А.Н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Северцова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РАН, ответственный секретарь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470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АСМУС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Василий Валентинович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директор "Научно-исследовательского центра космической гидрометеорологии "Планета"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7042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БУЗНИКОВ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Анатолий Алексеевич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технических наук, профессор, заведующий кафедрой Санкт-Петербургского государственного электротехнического университета «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ЛЭТИ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им. В.И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Ульянова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(Ленина)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539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ВЕДЕШИН Леонид Александрович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технических наук, старший научный сотрудник Института космических исследований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120650" algn="l"/>
                        </a:tabLs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94" marR="64594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385" y="1049153"/>
            <a:ext cx="8431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редколлегии состоят 4 академика РАН (один из них иностранный член РАН, академик АН Китая), 6 членов-корреспондентов РАН, 1 член-корреспондент Болгарской академии наук, 16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докторов наук.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2" y="148655"/>
            <a:ext cx="9334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196" y="188096"/>
            <a:ext cx="769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СОСТАВ РЕДКОЛЛЕГИИ ЖУРНАЛА  «ИССЛЕДОВАНИЕ ЗЕМЛИ ИЗ КОСМОСА»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33137" y="1305463"/>
          <a:ext cx="8325852" cy="52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603"/>
                <a:gridCol w="6422249"/>
              </a:tblGrid>
              <a:tr h="57146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ВИКТОРОВ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Алексей Сергеевич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географических наук, профессор, заместитель директора Института геоэкологии им.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Е.М.Сергеева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73192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ВИКТОРОВ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Сергей Васильевич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географических наук, профессор, главный научный сотрудник Санкт-Петербургского научно-исследовательского центра экологической безопасности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531437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ГВИШИАНИ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Алексей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Джерменович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академик, доктор физико-математических наук, профессор, директор Геофизического центра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83627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ГЕЦОВ Петр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член-корреспондент Болгарской академии наук, доктор технических наук, профессор, директор Института космических исследований и технологий Болгарской академии наук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7994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ХУАДУН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академик Китайской академии наук, иностранный член РАН, генеральный директор Института дистанционного зондирования и цифровой Земли Китайской академии наук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58931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ГОЛИЦЫН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Георгий Сергеевич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академик, доктор физико-математических наук, профессор, научный руководитель Института физики атмосферы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53801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ГОХБЕРГ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Михаил Борисович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главный научный сотрудник Института физики Земли им.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О.Ю.Шмидта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  <a:tr h="6216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ДОБРОЛЮБОВ Сергей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Анатольевич </a:t>
                      </a:r>
                      <a:endParaRPr lang="ru-RU" sz="1400" spc="-1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член-корреспондент РАН, доктор географических наук, профессор, декан географического факультета Московского государственного университета им. М.В.Ломоносова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" y="71655"/>
            <a:ext cx="841500" cy="8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631" y="188096"/>
            <a:ext cx="769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СОСТАВ РЕДКОЛЛЕГИИ ЖУРНАЛА  «ИССЛЕДОВАНИЕ ЗЕМЛИ ИЗ КОСМОСА»(продолжение)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1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0431" y="1420966"/>
          <a:ext cx="8318184" cy="5051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1850"/>
                <a:gridCol w="6416334"/>
              </a:tblGrid>
              <a:tr h="49260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ЕРШОВ Дмитрий Владимирович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кандидат технических наук, заместитель директора Центра по проблемам экологии и продуктивности лесов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49260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ЗАЙЦЕВ Сергей Эдуардович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кандидат технических наук, главный конструктор АО «ВПК «НПО машиностроения»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54878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ЗАХАРОВ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Иванович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заведующий лабораторией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Фрязинского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филиала Института радиотехники и электроники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В.А. </a:t>
                      </a:r>
                      <a:r>
                        <a:rPr lang="ru-RU" sz="1400" b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Котельникова РАН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73890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ЗВЕРЕВ Анатолий Тихонович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геолого-минералогических наук, профессор, заведующий кафедрой Московского государственного университета геодезии и картографии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73890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КОЗОДЕРОВ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асильевич</a:t>
                      </a:r>
                      <a:endParaRPr lang="ru-RU" sz="1400" spc="-1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заведующий сектором Музея землеведения Московского государственного университета им. М.В.Ломоносова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49260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КОПЕЛЕВИЧ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Олег Викторович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заведующий лабораторией Института океанологии им. П.П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Ширшова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73890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КОРОТАЕВ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Геннадий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Константинович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член-корреспондент РАН, доктор физико-математических наук, профессор, научный руководитель Морского гидрофизического института РАН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  <a:tr h="51514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КРАПИВИН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Федорович</a:t>
                      </a:r>
                      <a:endParaRPr lang="ru-RU" sz="1400" spc="-1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заведующий отделом Института радиотехники и электроники им. В.А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Котельникова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669" marR="6766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" y="81280"/>
            <a:ext cx="833662" cy="8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631" y="188096"/>
            <a:ext cx="769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СОСТАВ РЕДКОЛЛЕГИИ ЖУРНАЛА  «ИССЛЕДОВАНИЕ ЗЕМЛИ ИЗ КОСМОСА»(продолжение)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6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23512" y="1347536"/>
          <a:ext cx="8373979" cy="4559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419"/>
                <a:gridCol w="6293560"/>
              </a:tblGrid>
              <a:tr h="79889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КУДРЯВЦЕВ Владимир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Николаевич</a:t>
                      </a:r>
                      <a:endParaRPr lang="ru-RU" sz="1400" spc="-1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исполнительный директор Лаборатории спутниковой океанографии Российского государственного гидрометеорологического университета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628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МАРЕЕВ Евгений Анатольевич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член-корреспондент РАН, доктор физико-математических наук, заместитель директора Института прикладной физики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9500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РОМАНОВСКАЯ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Анна Анатольевна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член-корреспондент РАН, доктор биологических наук, заместитель директора Института глобального климата и экологии Росгидромета и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628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СЕЛИВАНОВ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Арнольд Сергеевич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главный научный сотрудник ОАО «Российские космические системы»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628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СОЛОВЬЕВ Анатолий Александрович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член-корреспондент РАН, доктор физико-математических наук, профессор, заместитель директора Геофизического центра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628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ТРИФОНОВ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Георгиевич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геолого-минералогических наук, профессор, старший научный сотрудник Геологического института РАН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4043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Александр </a:t>
                      </a:r>
                      <a:r>
                        <a:rPr lang="ru-RU" sz="1400" spc="-1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Борисович</a:t>
                      </a:r>
                      <a:endParaRPr lang="ru-RU" sz="1400" spc="-1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600"/>
                        </a:spcAft>
                        <a:tabLst>
                          <a:tab pos="120650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доктор физико-математических наук, профессор, заведующий отделом "Научно-исследовательского центра космической гидрометеорологии "Планета"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" y="110155"/>
            <a:ext cx="857368" cy="8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631" y="188096"/>
            <a:ext cx="769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СОСТАВ РЕДКОЛЛЕГИИ ЖУРНАЛА  «ИССЛЕДОВАНИЕ ЗЕМЛИ ИЗ КОСМОСА»(продолжение)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8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904" y="404262"/>
            <a:ext cx="711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 РЕДКОЛЛЕГИИ </a:t>
            </a:r>
            <a:b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 «ИССЛЕДОВАНИЕ ЗЕМЛИ ИЗ КОСМОСА»</a:t>
            </a:r>
            <a:endParaRPr lang="en-GB" dirty="0"/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" y="110155"/>
            <a:ext cx="857368" cy="8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2268" y="1896178"/>
            <a:ext cx="801784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1.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и методы исследования Земли из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группы: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Шарков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Е.А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Успенский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А.Б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Захаров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Бузников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600"/>
              </a:spcAft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средства обработки и интерпретации космической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группы: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Козодеров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Асмус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Мордвинцев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И.Н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155" y="242140"/>
            <a:ext cx="711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 РЕДКОЛЛЕГИИ </a:t>
            </a:r>
            <a:b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 «ИССЛЕДОВАНИЕ ЗЕМЛИ ИЗ КОСМОСА»</a:t>
            </a:r>
            <a:endParaRPr lang="en-GB" dirty="0"/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" y="110155"/>
            <a:ext cx="857368" cy="8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257" y="950026"/>
            <a:ext cx="8739298" cy="570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3. Использование космической информации 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Земле.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3.1.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атмосферы и океана из космоса.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подгруппы: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Голицын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Мареев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Е.А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Успенский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А.Б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b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Коротаев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Добролюбов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Копелевич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Кудрявцев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3.2.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Геофизические и геологические исследования из космоса.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подгруппы: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Гвишиани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А.Д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Соловьев А.А.,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Гохберг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М.Б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b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Трифонов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Зверев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А.Т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3.3.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Космический мониторинг природных катастроф и техногенных аварий.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подгруппы: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В.Ф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Хуадун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Гохберг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М.Б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Зверев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А.Т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3.4.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космической информации для исследований изменений климата.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подгруппы: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Романовская А.А.,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Крапивин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В.Ф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ПОДГРУППА 3.5.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природных ресурсов из космоса.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подгруппы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Викторов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Мордвинцев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И.Н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Ершов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b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2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771" y="317634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ИСТОРИЯ ЖУРНАЛА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39" y="952901"/>
            <a:ext cx="8383604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номер журнала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Земли из космоса» вышел в свет в январе 1980 года.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создания журнала проделана большая работа по освещению новых научных результатов и технических достижений в области космических исследований Земли.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дистанционном зондировании Земли из космоса, как ни в какой другой области исследований, органически переплетаются самые различные сферы знаний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областях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Земле;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многих приложений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и математических наук;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геофизики;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оптики,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радиотехники и электроники;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информатики и вычислительной техники; 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точной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механики и приборостроения;</a:t>
            </a:r>
          </a:p>
          <a:p>
            <a:pPr indent="2698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успешное развитие исследований Земли из космоса возможно только при органическом объединении результатов междисциплинарных исследований, проводимых учеными и специалистами во всех перечисленных областях. </a:t>
            </a:r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43" y="48125"/>
            <a:ext cx="752712" cy="9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9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904" y="404262"/>
            <a:ext cx="711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 РЕДКОЛЛЕГИИ </a:t>
            </a:r>
            <a:b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 «ИССЛЕДОВАНИЕ ЗЕМЛИ ИЗ КОСМОСА»</a:t>
            </a:r>
            <a:endParaRPr lang="en-GB" dirty="0"/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" y="110155"/>
            <a:ext cx="857368" cy="8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5781" y="1896177"/>
            <a:ext cx="7555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4.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геопространственной информации на основе данных дистанционного зондирования.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группы: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Савиных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Добролюбов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Соловьев А.А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5.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системы, аппаратура дистанционного зондирования, программы.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группы: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Селиванов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Асмус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Захаров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Гецов П.,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Ведешин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Л.А., Зайцев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С.Э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7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276" y="1299409"/>
            <a:ext cx="74403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редакции: 117997, Москва,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ГСП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Профсоюзная, дом 90, тел.: (495) 276-77-38, доб. 33-01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Е-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izk@naukaran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Главного редактора: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тел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(495) 632-16-54, факс: (495) 632-11-78,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vgbondur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aerocosmos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официального сайта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http://www.maik.ru/ru/journal/iszem/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полно журнал освещается на сайте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http://www.jizk.ru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версия журнала доступна на сайте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elibrary.ru/contents.asp?titleid=7842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898" y="553456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2" y="148655"/>
            <a:ext cx="821680" cy="8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1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195256"/>
            <a:ext cx="7944476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 становления и развития журнала «Исследование Земли из космоса» его тематика совершенствовалась, появлялись новые разделы, уточнялись научно-тематические рубрики.</a:t>
            </a:r>
          </a:p>
          <a:p>
            <a:pPr indent="269875" algn="just"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стал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многоплановым междисциплинарным академическим журналом, на страницах которого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представлялись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изучения гидросферы, атмосферы, литосферы, биосферы, изменений климата Земли дистанционными методами.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нем стали затрагиваться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взаимосвязи и взаимозависимости между этими основными компонентами природной среды.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рассматривались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особенности дистанционного зондирования изучаемых объектов, а также методы и средства получения, обработки и интерпретации космической информации о Земле. </a:t>
            </a:r>
          </a:p>
          <a:p>
            <a:pPr indent="269875" algn="just"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способствовал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научных основ космических исследований для решения широкого спектра задач в интересах наук о Земле и различных отраслей экономики страны.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146" y="437012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ИСТОРИЯ ЖУРНАЛА (продолжение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9003" y="542039"/>
            <a:ext cx="769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РЕДАКТОРЫ ЖУРНАЛА 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Земли из космоса» 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13011"/>
              </p:ext>
            </p:extLst>
          </p:nvPr>
        </p:nvGraphicFramePr>
        <p:xfrm>
          <a:off x="750771" y="1974518"/>
          <a:ext cx="769058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646"/>
                <a:gridCol w="1922646"/>
                <a:gridCol w="1922646"/>
                <a:gridCol w="192264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Академик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А.В. Сидоренко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Главный редактор  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1980 по 1983 гг.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Академик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Г.И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Марчук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Главный редактор  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1983 по 1991 гг.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Академик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К.Я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Кондратьев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Главный редактор  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1991 по 2006 гг.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Академик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В.Г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Бондур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Главный редактор  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2007 г. – по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н.в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030" name="Рисунок 4" descr="http://jizk.ru/images/stories/s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8" y="2309905"/>
            <a:ext cx="1432245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3" descr="http://jizk.ru/images/stories/marchu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64" y="2317079"/>
            <a:ext cx="1438277" cy="184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294" y="2302967"/>
            <a:ext cx="1523625" cy="188571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3815" r="357" b="4743"/>
          <a:stretch/>
        </p:blipFill>
        <p:spPr>
          <a:xfrm>
            <a:off x="6626972" y="2274125"/>
            <a:ext cx="1602628" cy="18822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1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0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3638489"/>
            <a:ext cx="8431730" cy="312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должности в Академии Наук и в Правительстве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СССР (Министр геологии СССР до 1975 г.), академик Сидоренко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развивал новые направления, связанные с использованием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космических методов для исследования Земли 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познанием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происхождения планет Солнечной системы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уделял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самое пристальное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и совершенствованию тематики научных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публикуемых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журнале, а также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организационно-техническим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первоначальной стадии формирования журнала.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усилиям академика А.В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Сидоренко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короткий срок журнал сформировался как один из лучших журналов в области дистанционного зондирования Земли.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770" y="320082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РЕДАКТОРЫ ЖУРНАЛА 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 descr="http://jizk.ru/images/stories/s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27" y="1067555"/>
            <a:ext cx="1409700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889" y="2913533"/>
            <a:ext cx="1754711" cy="103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Академик </a:t>
            </a:r>
          </a:p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А.В. Сидоренко</a:t>
            </a:r>
          </a:p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редактор  </a:t>
            </a:r>
            <a:b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1980 по 1983 гг.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8758" y="952985"/>
            <a:ext cx="6256421" cy="267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5000"/>
              </a:lnSpc>
              <a:spcAft>
                <a:spcPts val="1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инициаторов создания журнала «Исследование Земли из космоса» был вице-президент АН СССР академик Александр Васильевич Сидоренко, который с января 1980 г. стал первым Главным редактором журнала. Заместителем главного редактора стал академик Александр Леонидович Яншин.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ct val="85000"/>
              </a:lnSpc>
              <a:spcAft>
                <a:spcPts val="1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1975-1982 академик Сидоренко А.В. был вице-президентом Академии наук СССР и председателем Секции наук о Земле АН СССР.    </a:t>
            </a:r>
            <a:endParaRPr lang="en-GB" dirty="0"/>
          </a:p>
        </p:txBody>
      </p:sp>
      <p:pic>
        <p:nvPicPr>
          <p:cNvPr id="8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72" y="34556"/>
            <a:ext cx="752778" cy="9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631" y="3966608"/>
            <a:ext cx="8566484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 по 1991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Академик Марчук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возглавлял межведомственный научно-технический совет по Космосу, в рамках программы которого природно-ресурсные и экологические космические исследования получили интенсивное развитие. </a:t>
            </a: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Энергичная поддержка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Г.И. Марчуком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направлений способствовала развитию исследований биосферы с помощью космических средств наблюдения. Эти вопросы находили широкое отражение в статьях, публикуемых в журнале «Исследование Земли из космоса». </a:t>
            </a: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Марчук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главным редактором журнала с 1983 по 1991 г. 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jizk.ru/images/stories/marchu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7" y="1063055"/>
            <a:ext cx="1333500" cy="184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770" y="320082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РЕДАКТОРЫ ЖУРНАЛА 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5567" y="1067047"/>
            <a:ext cx="6898208" cy="291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5000"/>
              </a:lnSpc>
              <a:spcAft>
                <a:spcPts val="1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1983 г. журнал возглавил академик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Гypий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Иванович Марчук – выдающийся отечественный ученый, широко известный во всем мире, крупный организатор науки,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Совета Министров СССР- Председатель Государственного комитета СССР по науке и технике , с 1986 г. Президент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Академии наук СССР. </a:t>
            </a: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Блестящий разносторонний исследователь в области естествознания, Г.И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Марчук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внёс огромный вклад в развитие вычислительной и прикладной математики, физики ядерных реакторов, космических исследований, динамической метеорологии,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3631" y="2910905"/>
            <a:ext cx="1681160" cy="70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Академик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Г.И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Марчук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редактор  </a:t>
            </a:r>
            <a:b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1983 по 1991 гг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200" dirty="0"/>
          </a:p>
        </p:txBody>
      </p:sp>
      <p:pic>
        <p:nvPicPr>
          <p:cNvPr id="8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6" y="73980"/>
            <a:ext cx="855402" cy="8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88" y="73980"/>
            <a:ext cx="781287" cy="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7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390" y="3784154"/>
            <a:ext cx="7632834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Яковлевич Кондратьев много сил отдал работе в редколлегии журнала.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 в этот период серьезным образом обогатилась, в первую очередь, за счет научных работ по проблемам глобального климата, атмосферных катастроф, взаимодействия океан-атмосфера, а также по вопросам, посвященным исследованию из космоса сложных геологических поверхностных трансформаций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К.Я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Кондратьев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главным редактором журнала с 1991 по 2006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59" y="962018"/>
            <a:ext cx="1626465" cy="20127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0770" y="320082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РЕДАКТОРЫ ЖУРНАЛА 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90" y="962018"/>
            <a:ext cx="5313145" cy="278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1991 г. журнал возглавил академик Кирилл Яковлевич Кондратьев - крупнейший ученый в области наук о Земле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9875" algn="just">
              <a:lnSpc>
                <a:spcPct val="85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К.Я. Кондратьев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сотрудники выполнили пионерские исследования, связанные с разработкой и применением аппаратуры дистанционного зондирования на пилотируемых космических кораблях, орбитальных станциях и на автоматических космических аппаратах.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63924" y="2973676"/>
            <a:ext cx="179992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Академик</a:t>
            </a: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К.Я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Кондратьев</a:t>
            </a: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Главный редактор  </a:t>
            </a:r>
            <a:b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1991 по 2006 гг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1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4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3" y="1333374"/>
            <a:ext cx="613280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г. главным редактором журнала является Бондур Валерий Григорьевич, академик РАН, член Президиума РАН, руководитель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Секции океанологии, физики атмосферы и географии ОНЗ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РАН, директор Научно-исследовательского института аэрокосмического мониторинга "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АЭРОКОСМОС».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3" y="1188115"/>
            <a:ext cx="2034639" cy="2514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770" y="320082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РЕДАКТОРЫ ЖУРНАЛА (продолжение)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95" y="4112593"/>
            <a:ext cx="3106636" cy="2303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195" y="6416153"/>
            <a:ext cx="25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Заседание редколлегии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1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24" y="0"/>
            <a:ext cx="856331" cy="10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4" y="4277121"/>
            <a:ext cx="1638408" cy="21390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5" y="4316681"/>
            <a:ext cx="1506813" cy="20994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2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1" y="130722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9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766" y="380201"/>
            <a:ext cx="7690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ХАРАКТЕРИСТИКА ЖУРНАЛА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821" y="933546"/>
            <a:ext cx="8518358" cy="55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lnSpc>
                <a:spcPts val="216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журнале «Исследование Земли из космоса» публикуются оригинальные статьи, обзоры и краткие сообщения по актуальным проблемам дистанционного зондирования Земли из космоса, связанным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исследованиями атмосферы, океана, геологической среды, биосферы, околоземного космического пространства и изменений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задач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 космическими методами.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lnSpc>
                <a:spcPts val="216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Рассматриваются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методы и средства дистанционного зондирования и автоматизированной обработки информации; проблемы связанные с использованием и развитием космических систем для исследования природных ресурсов Земли, охраны окружающей среды, предупреждения природных катастроф и техногенных аварий.</a:t>
            </a:r>
          </a:p>
          <a:p>
            <a:pPr indent="269875" algn="just">
              <a:lnSpc>
                <a:spcPts val="216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для широкого круга научных работников, аспирантов и специалистов различных направлений технических и естественных наук, работающих в области исследования Земли, ее ресурсов, охраны окружающей среды и предупреждения чрезвычайных ситуаций с использованием космических методов, технологий и космической техники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0"/>
            <a:ext cx="702204" cy="8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9" y="66698"/>
            <a:ext cx="839393" cy="8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7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2343</Words>
  <Application>Microsoft Office PowerPoint</Application>
  <PresentationFormat>Экран (4:3)</PresentationFormat>
  <Paragraphs>210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   Главный редактор, член Президиума РАН, руководитель СОФАГ ОНЗ РАН,  академик БОНДУР В.Г.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V.G.Bondur</dc:creator>
  <cp:lastModifiedBy>USER</cp:lastModifiedBy>
  <cp:revision>121</cp:revision>
  <dcterms:created xsi:type="dcterms:W3CDTF">2017-05-29T06:48:46Z</dcterms:created>
  <dcterms:modified xsi:type="dcterms:W3CDTF">2017-06-02T11:59:25Z</dcterms:modified>
</cp:coreProperties>
</file>